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6"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848600" cy="1754326"/>
          </a:xfrm>
          <a:prstGeom prst="rect">
            <a:avLst/>
          </a:prstGeom>
        </p:spPr>
        <p:txBody>
          <a:bodyPr wrap="square">
            <a:spAutoFit/>
          </a:bodyPr>
          <a:lstStyle/>
          <a:p>
            <a:r>
              <a:rPr lang="en-IN" b="1" dirty="0" err="1">
                <a:latin typeface="Times New Roman" pitchFamily="18" charset="0"/>
                <a:cs typeface="Times New Roman" pitchFamily="18" charset="0"/>
              </a:rPr>
              <a:t>UdoyeIkeokwu</a:t>
            </a:r>
            <a:r>
              <a:rPr lang="en-IN" b="1" dirty="0">
                <a:latin typeface="Times New Roman" pitchFamily="18" charset="0"/>
                <a:cs typeface="Times New Roman" pitchFamily="18" charset="0"/>
              </a:rPr>
              <a:t> Christopher</a:t>
            </a:r>
          </a:p>
          <a:p>
            <a:r>
              <a:rPr lang="en-IN" dirty="0" smtClean="0">
                <a:latin typeface="Times New Roman" pitchFamily="18" charset="0"/>
                <a:cs typeface="Times New Roman" pitchFamily="18" charset="0"/>
              </a:rPr>
              <a:t>Department of Dentistry</a:t>
            </a:r>
          </a:p>
          <a:p>
            <a:r>
              <a:rPr lang="en-IN" dirty="0" smtClean="0">
                <a:latin typeface="Times New Roman" pitchFamily="18" charset="0"/>
                <a:cs typeface="Times New Roman" pitchFamily="18" charset="0"/>
              </a:rPr>
              <a:t>University of Nigeria</a:t>
            </a:r>
          </a:p>
          <a:p>
            <a:r>
              <a:rPr lang="en-IN" dirty="0" smtClean="0">
                <a:latin typeface="Times New Roman" pitchFamily="18" charset="0"/>
                <a:cs typeface="Times New Roman" pitchFamily="18" charset="0"/>
              </a:rPr>
              <a:t>Nigeria</a:t>
            </a:r>
          </a:p>
          <a:p>
            <a:endParaRPr lang="en-IN"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UdoyeIkeokwu Christop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387" y="1905000"/>
            <a:ext cx="1253089" cy="175432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University of Niger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576327"/>
            <a:ext cx="142875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600200"/>
            <a:ext cx="8382000" cy="4985980"/>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3600" dirty="0" err="1">
                <a:latin typeface="Times New Roman" pitchFamily="18" charset="0"/>
                <a:cs typeface="Times New Roman" pitchFamily="18" charset="0"/>
              </a:rPr>
              <a:t>UdoyeIkeokwu</a:t>
            </a:r>
            <a:r>
              <a:rPr lang="en-IN" sz="3600" dirty="0">
                <a:latin typeface="Times New Roman" pitchFamily="18" charset="0"/>
                <a:cs typeface="Times New Roman" pitchFamily="18" charset="0"/>
              </a:rPr>
              <a:t> Christopher has completed his primary education from St Peter’s Primary School in the year 1972. He has done BSc (</a:t>
            </a:r>
            <a:r>
              <a:rPr lang="en-IN" sz="3600" dirty="0" err="1">
                <a:latin typeface="Times New Roman" pitchFamily="18" charset="0"/>
                <a:cs typeface="Times New Roman" pitchFamily="18" charset="0"/>
              </a:rPr>
              <a:t>Hons</a:t>
            </a:r>
            <a:r>
              <a:rPr lang="en-IN" sz="3600" dirty="0">
                <a:latin typeface="Times New Roman" pitchFamily="18" charset="0"/>
                <a:cs typeface="Times New Roman" pitchFamily="18" charset="0"/>
              </a:rPr>
              <a:t>) in year 1983 from O.A.U, ILE-IFE, </a:t>
            </a:r>
            <a:r>
              <a:rPr lang="en-IN" sz="3600" dirty="0" err="1">
                <a:latin typeface="Times New Roman" pitchFamily="18" charset="0"/>
                <a:cs typeface="Times New Roman" pitchFamily="18" charset="0"/>
              </a:rPr>
              <a:t>Osun</a:t>
            </a:r>
            <a:r>
              <a:rPr lang="en-IN" sz="3600" dirty="0">
                <a:latin typeface="Times New Roman" pitchFamily="18" charset="0"/>
                <a:cs typeface="Times New Roman" pitchFamily="18" charset="0"/>
              </a:rPr>
              <a:t> State. He pursued </a:t>
            </a:r>
            <a:r>
              <a:rPr lang="en-IN" sz="3600" dirty="0" err="1">
                <a:latin typeface="Times New Roman" pitchFamily="18" charset="0"/>
                <a:cs typeface="Times New Roman" pitchFamily="18" charset="0"/>
              </a:rPr>
              <a:t>BChD</a:t>
            </a:r>
            <a:r>
              <a:rPr lang="en-IN" sz="3600" dirty="0">
                <a:latin typeface="Times New Roman" pitchFamily="18" charset="0"/>
                <a:cs typeface="Times New Roman" pitchFamily="18" charset="0"/>
              </a:rPr>
              <a:t> from OAU, ILE-IFE, </a:t>
            </a:r>
            <a:r>
              <a:rPr lang="en-IN" sz="3600" dirty="0" err="1">
                <a:latin typeface="Times New Roman" pitchFamily="18" charset="0"/>
                <a:cs typeface="Times New Roman" pitchFamily="18" charset="0"/>
              </a:rPr>
              <a:t>Osun</a:t>
            </a:r>
            <a:r>
              <a:rPr lang="en-IN" sz="3600" dirty="0">
                <a:latin typeface="Times New Roman" pitchFamily="18" charset="0"/>
                <a:cs typeface="Times New Roman" pitchFamily="18" charset="0"/>
              </a:rPr>
              <a:t> State in the year 1986.</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2209800"/>
            <a:ext cx="7924800" cy="2031325"/>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a:latin typeface="Times New Roman" pitchFamily="18" charset="0"/>
                <a:cs typeface="Times New Roman" pitchFamily="18" charset="0"/>
              </a:rPr>
              <a:t>Oral Maxillofacial surgery and Restorative Dentistry</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828800"/>
            <a:ext cx="8305800" cy="3016210"/>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a:latin typeface="Times New Roman" pitchFamily="18" charset="0"/>
                <a:cs typeface="Times New Roman" pitchFamily="18" charset="0"/>
              </a:rPr>
              <a:t>Ahmed El </a:t>
            </a:r>
            <a:r>
              <a:rPr lang="en-IN" sz="3600" dirty="0" err="1">
                <a:latin typeface="Times New Roman" pitchFamily="18" charset="0"/>
                <a:cs typeface="Times New Roman" pitchFamily="18" charset="0"/>
              </a:rPr>
              <a:t>Morsi</a:t>
            </a:r>
            <a:r>
              <a:rPr lang="en-IN" sz="3600" dirty="0">
                <a:latin typeface="Times New Roman" pitchFamily="18" charset="0"/>
                <a:cs typeface="Times New Roman" pitchFamily="18" charset="0"/>
              </a:rPr>
              <a:t> DAW (2013) Drug Dependence and Synaptic Plasticity. J Alcoholism Drug Depend 1: e103. </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959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1948</TotalTime>
  <Words>487</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261</cp:revision>
  <dcterms:created xsi:type="dcterms:W3CDTF">2014-10-14T11:42:21Z</dcterms:created>
  <dcterms:modified xsi:type="dcterms:W3CDTF">2015-10-29T13:09:49Z</dcterms:modified>
</cp:coreProperties>
</file>