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10/9/2014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holar.google.co.uk/citations?hl=en&amp;user=mP3TUx4AAAAJ"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driancheok.info/book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driancheok.info/priz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055" y="304800"/>
            <a:ext cx="7772400" cy="1470025"/>
          </a:xfrm>
        </p:spPr>
        <p:txBody>
          <a:bodyPr/>
          <a:lstStyle/>
          <a:p>
            <a:r>
              <a:rPr lang="en-US" dirty="0"/>
              <a:t>Adrian David </a:t>
            </a:r>
            <a:r>
              <a:rPr lang="en-US" dirty="0" err="1" smtClean="0"/>
              <a:t>Cheok</a:t>
            </a:r>
            <a:endParaRPr lang="en-US" dirty="0"/>
          </a:p>
        </p:txBody>
      </p:sp>
      <p:sp>
        <p:nvSpPr>
          <p:cNvPr id="3" name="Subtitle 2"/>
          <p:cNvSpPr>
            <a:spLocks noGrp="1"/>
          </p:cNvSpPr>
          <p:nvPr>
            <p:ph type="subTitle" idx="1"/>
          </p:nvPr>
        </p:nvSpPr>
        <p:spPr>
          <a:xfrm>
            <a:off x="838200" y="1828800"/>
            <a:ext cx="4495800" cy="4495800"/>
          </a:xfrm>
        </p:spPr>
        <p:txBody>
          <a:bodyPr/>
          <a:lstStyle/>
          <a:p>
            <a:r>
              <a:rPr lang="en-US" dirty="0"/>
              <a:t>City University London</a:t>
            </a:r>
            <a:br>
              <a:rPr lang="en-US" dirty="0"/>
            </a:br>
            <a:r>
              <a:rPr lang="en-US" dirty="0"/>
              <a:t>College Building, Room A304J</a:t>
            </a:r>
            <a:br>
              <a:rPr lang="en-US" dirty="0"/>
            </a:br>
            <a:r>
              <a:rPr lang="en-US" dirty="0"/>
              <a:t>St John Street</a:t>
            </a:r>
            <a:br>
              <a:rPr lang="en-US" dirty="0"/>
            </a:br>
            <a:r>
              <a:rPr lang="en-US" dirty="0"/>
              <a:t>EC1V 4PB</a:t>
            </a:r>
            <a:br>
              <a:rPr lang="en-US" dirty="0"/>
            </a:br>
            <a:r>
              <a:rPr lang="en-US" dirty="0"/>
              <a:t>London, UK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255" y="1676400"/>
            <a:ext cx="35052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44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a:xfrm>
            <a:off x="1295400" y="2133600"/>
            <a:ext cx="7086600" cy="4419600"/>
          </a:xfrm>
        </p:spPr>
        <p:txBody>
          <a:bodyPr>
            <a:normAutofit fontScale="70000" lnSpcReduction="20000"/>
          </a:bodyPr>
          <a:lstStyle/>
          <a:p>
            <a:r>
              <a:rPr lang="en-US" dirty="0"/>
              <a:t>Adrian David </a:t>
            </a:r>
            <a:r>
              <a:rPr lang="en-US" dirty="0" err="1"/>
              <a:t>Cheok</a:t>
            </a:r>
            <a:r>
              <a:rPr lang="en-US" dirty="0"/>
              <a:t> is a chair Professor of Pervasive Computing at City University London.</a:t>
            </a:r>
          </a:p>
          <a:p>
            <a:r>
              <a:rPr lang="en-US" dirty="0"/>
              <a:t>He is Founder and Director of the Mixed Reality Lab, Singapore. He was formerly Full Professor at Keio University, Graduate School of Media Design and Associate Professor in the National University of Singapore. He has previously worked in real-time systems, soft computing, and embedded computing in Mitsubishi Electric Research Labs, Japan.</a:t>
            </a:r>
          </a:p>
          <a:p>
            <a:r>
              <a:rPr lang="en-US" dirty="0"/>
              <a:t>He has been working on research covering mixed reality, human-computer interfaces, wearable computers and ubiquitous computing, fuzzy systems, embedded systems and power electronics.</a:t>
            </a:r>
          </a:p>
          <a:p>
            <a:r>
              <a:rPr lang="en-US" dirty="0"/>
              <a:t>He has successfully obtained approximately $20 million dollars in funding for externally funded projects in the area of wearable computers and mixed reality from Media Development Authority, Nike, National </a:t>
            </a:r>
            <a:r>
              <a:rPr lang="en-US" dirty="0" err="1"/>
              <a:t>Oilwell</a:t>
            </a:r>
            <a:r>
              <a:rPr lang="en-US" dirty="0"/>
              <a:t> Varco, Defense Science Technology Agency, Ministry of Defense, Ministry of Communications and Arts, National Arts Council, Singapore Science Center, and </a:t>
            </a:r>
            <a:r>
              <a:rPr lang="en-US" dirty="0" err="1"/>
              <a:t>Hougang</a:t>
            </a:r>
            <a:r>
              <a:rPr lang="en-US" dirty="0"/>
              <a:t> Primary School. The research output has included numerous high quality academic journal papers, research awards, keynote speeches, international exhibitions, numerous government demonstrations including to government President and Prime Ministers, broadcast television worldwide broadcasts on his research (such as CNN/CNBC/ABC/Discovery/National Geographic etc.), and hundreds of international press media articles.</a:t>
            </a:r>
          </a:p>
          <a:p>
            <a:endParaRPr lang="en-US" dirty="0"/>
          </a:p>
        </p:txBody>
      </p:sp>
    </p:spTree>
    <p:extLst>
      <p:ext uri="{BB962C8B-B14F-4D97-AF65-F5344CB8AC3E}">
        <p14:creationId xmlns:p14="http://schemas.microsoft.com/office/powerpoint/2010/main" val="219720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1996 Lecturer (Part-Time) Flinders University, Australia</a:t>
            </a:r>
          </a:p>
          <a:p>
            <a:r>
              <a:rPr lang="en-US" dirty="0"/>
              <a:t>1996-1998 Electrical Engineer Mitsubishi Electric, Japan</a:t>
            </a:r>
          </a:p>
          <a:p>
            <a:r>
              <a:rPr lang="en-US" dirty="0"/>
              <a:t>1998-2004 Assistant Professor National University of Singapore, Singapore</a:t>
            </a:r>
          </a:p>
          <a:p>
            <a:r>
              <a:rPr lang="en-US" dirty="0"/>
              <a:t>2005 Associate Professor </a:t>
            </a:r>
            <a:r>
              <a:rPr lang="en-US" dirty="0" err="1"/>
              <a:t>Nanyang</a:t>
            </a:r>
            <a:r>
              <a:rPr lang="en-US" dirty="0"/>
              <a:t> Technological University, Singapore</a:t>
            </a:r>
          </a:p>
          <a:p>
            <a:r>
              <a:rPr lang="en-US" dirty="0"/>
              <a:t>2006-2011 Associate Professor National University of Singapore, Singapore</a:t>
            </a:r>
          </a:p>
          <a:p>
            <a:r>
              <a:rPr lang="en-US" dirty="0"/>
              <a:t>2008-2011 Professor KEIO University, Japan (Joint Appointment)</a:t>
            </a:r>
          </a:p>
          <a:p>
            <a:r>
              <a:rPr lang="en-US" dirty="0"/>
              <a:t>2012- Professor KEIO University, Japan</a:t>
            </a:r>
          </a:p>
          <a:p>
            <a:endParaRPr lang="en-US" dirty="0"/>
          </a:p>
        </p:txBody>
      </p:sp>
    </p:spTree>
    <p:extLst>
      <p:ext uri="{BB962C8B-B14F-4D97-AF65-F5344CB8AC3E}">
        <p14:creationId xmlns:p14="http://schemas.microsoft.com/office/powerpoint/2010/main" val="36061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p:txBody>
          <a:bodyPr/>
          <a:lstStyle/>
          <a:p>
            <a:r>
              <a:rPr lang="en-US" dirty="0"/>
              <a:t>B.Eng. (First Class Honors) Electrical and Electronic Engineering, University of Adelaide, 1993.</a:t>
            </a:r>
          </a:p>
          <a:p>
            <a:r>
              <a:rPr lang="en-US" dirty="0"/>
              <a:t>Ph.D. Electrical and Electronic Engineering, University of Adelaide, 1998.</a:t>
            </a:r>
          </a:p>
          <a:p>
            <a:r>
              <a:rPr lang="en-US" dirty="0"/>
              <a:t>Graduate Diploma: Global Leadership and Public Policy for the 21st Century, Harvard University, 2010</a:t>
            </a:r>
          </a:p>
        </p:txBody>
      </p:sp>
    </p:spTree>
    <p:extLst>
      <p:ext uri="{BB962C8B-B14F-4D97-AF65-F5344CB8AC3E}">
        <p14:creationId xmlns:p14="http://schemas.microsoft.com/office/powerpoint/2010/main" val="46080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lstStyle/>
          <a:p>
            <a:r>
              <a:rPr lang="en-US" dirty="0">
                <a:hlinkClick r:id="rId2"/>
              </a:rPr>
              <a:t>http://scholar.google.co.uk/citations?hl=en&amp;user=mP3TUx4AAAAJ</a:t>
            </a:r>
            <a:endParaRPr lang="en-US" dirty="0"/>
          </a:p>
        </p:txBody>
      </p:sp>
    </p:spTree>
    <p:extLst>
      <p:ext uri="{BB962C8B-B14F-4D97-AF65-F5344CB8AC3E}">
        <p14:creationId xmlns:p14="http://schemas.microsoft.com/office/powerpoint/2010/main" val="396832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BOOKS</a:t>
            </a:r>
            <a:endParaRPr lang="en-US" b="1" dirty="0"/>
          </a:p>
        </p:txBody>
      </p:sp>
      <p:sp>
        <p:nvSpPr>
          <p:cNvPr id="3" name="Content Placeholder 2"/>
          <p:cNvSpPr>
            <a:spLocks noGrp="1"/>
          </p:cNvSpPr>
          <p:nvPr>
            <p:ph idx="1"/>
          </p:nvPr>
        </p:nvSpPr>
        <p:spPr/>
        <p:txBody>
          <a:bodyPr/>
          <a:lstStyle/>
          <a:p>
            <a:r>
              <a:rPr lang="en-US" dirty="0">
                <a:hlinkClick r:id="rId2"/>
              </a:rPr>
              <a:t>http://adriancheok.info/books/</a:t>
            </a:r>
            <a:endParaRPr lang="en-US" dirty="0"/>
          </a:p>
        </p:txBody>
      </p:sp>
    </p:spTree>
    <p:extLst>
      <p:ext uri="{BB962C8B-B14F-4D97-AF65-F5344CB8AC3E}">
        <p14:creationId xmlns:p14="http://schemas.microsoft.com/office/powerpoint/2010/main" val="178889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PRIZES</a:t>
            </a:r>
            <a:endParaRPr lang="en-US" b="1" dirty="0"/>
          </a:p>
        </p:txBody>
      </p:sp>
      <p:sp>
        <p:nvSpPr>
          <p:cNvPr id="3" name="Content Placeholder 2"/>
          <p:cNvSpPr>
            <a:spLocks noGrp="1"/>
          </p:cNvSpPr>
          <p:nvPr>
            <p:ph idx="1"/>
          </p:nvPr>
        </p:nvSpPr>
        <p:spPr/>
        <p:txBody>
          <a:bodyPr/>
          <a:lstStyle/>
          <a:p>
            <a:r>
              <a:rPr lang="en-US" dirty="0">
                <a:hlinkClick r:id="rId2"/>
              </a:rPr>
              <a:t>http://adriancheok.info/prizes/</a:t>
            </a:r>
            <a:endParaRPr lang="en-US" dirty="0"/>
          </a:p>
        </p:txBody>
      </p:sp>
    </p:spTree>
    <p:extLst>
      <p:ext uri="{BB962C8B-B14F-4D97-AF65-F5344CB8AC3E}">
        <p14:creationId xmlns:p14="http://schemas.microsoft.com/office/powerpoint/2010/main" val="67734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Thank you</a:t>
            </a:r>
            <a:endParaRPr lang="en-US" dirty="0"/>
          </a:p>
        </p:txBody>
      </p:sp>
    </p:spTree>
    <p:extLst>
      <p:ext uri="{BB962C8B-B14F-4D97-AF65-F5344CB8AC3E}">
        <p14:creationId xmlns:p14="http://schemas.microsoft.com/office/powerpoint/2010/main" val="624385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TotalTime>
  <Words>165</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Adrian David Cheok</vt:lpstr>
      <vt:lpstr>Biography</vt:lpstr>
      <vt:lpstr>Employment</vt:lpstr>
      <vt:lpstr>Education</vt:lpstr>
      <vt:lpstr>PUBLICATIONS</vt:lpstr>
      <vt:lpstr>BOOKS</vt:lpstr>
      <vt:lpstr>PRIZES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Adrian David Cheok</dc:title>
  <dc:creator>Haritha Reddy Nagidi</dc:creator>
  <cp:lastModifiedBy>Haritha Reddy Nagidi</cp:lastModifiedBy>
  <cp:revision>4</cp:revision>
  <dcterms:created xsi:type="dcterms:W3CDTF">2006-08-16T00:00:00Z</dcterms:created>
  <dcterms:modified xsi:type="dcterms:W3CDTF">2014-10-09T11:27:52Z</dcterms:modified>
</cp:coreProperties>
</file>